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8" r:id="rId2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6FFF3-7A98-4E6C-955B-71F1DB9C6ED2}" type="datetimeFigureOut">
              <a:rPr lang="en-IN" smtClean="0"/>
              <a:t>09-06-2017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29D6B-70EA-4F57-A658-6C9B98952CA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894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950" y="1233884"/>
            <a:ext cx="4443777" cy="3332759"/>
          </a:xfrm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4213" indent="-286236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4943" indent="-228989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2920" indent="-228989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60898" indent="-228989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8875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6852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34829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92807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5560A70-AD0E-4814-8ADE-67B029B9780A}" type="slidenum">
              <a:rPr lang="en-IN" altLang="en-US" smtClean="0">
                <a:solidFill>
                  <a:srgbClr val="000000"/>
                </a:solidFill>
              </a:rPr>
              <a:pPr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546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47700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838200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 err="1">
                <a:latin typeface="Calibri" pitchFamily="34" charset="0"/>
                <a:cs typeface="Calibri" pitchFamily="34" charset="0"/>
              </a:rPr>
              <a:t>Vibro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machine output location  provide slope type rubber attachment. </a:t>
            </a:r>
            <a:r>
              <a:rPr lang="en-US" sz="1050" dirty="0">
                <a:latin typeface="Calibri" pitchFamily="34" charset="0"/>
              </a:rPr>
              <a:t> </a:t>
            </a: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NO :-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</a:t>
            </a: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Grinding 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Rotor cell 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:  </a:t>
            </a:r>
            <a:r>
              <a:rPr lang="en-US" sz="1050" b="1" dirty="0" err="1">
                <a:latin typeface="Calibri" pitchFamily="34" charset="0"/>
                <a:cs typeface="Calibri" pitchFamily="34" charset="0"/>
              </a:rPr>
              <a:t>Vibro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 machine  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:- Burr removing and cleaning.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91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  <a:cs typeface="Calibri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A,B,C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838200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</a:rPr>
              <a:t>KAIZEN THEME </a:t>
            </a:r>
            <a:r>
              <a:rPr lang="en-US" altLang="en-US" sz="900" b="1" dirty="0">
                <a:solidFill>
                  <a:srgbClr val="0000CC"/>
                </a:solidFill>
                <a:latin typeface="Calibri" pitchFamily="34" charset="0"/>
              </a:rPr>
              <a:t>:  </a:t>
            </a:r>
            <a:r>
              <a:rPr lang="en-US" altLang="en-US" sz="1050" dirty="0">
                <a:latin typeface="Calibri" pitchFamily="34" charset="0"/>
              </a:rPr>
              <a:t>To Reduce Rejection for Dent Damage. &amp; avoid shop floor fallen job </a:t>
            </a: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52400" y="1219200"/>
            <a:ext cx="3051175" cy="514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</a:rPr>
              <a:t>Problem / Present Status :-</a:t>
            </a: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</a:rPr>
              <a:t>In  </a:t>
            </a:r>
            <a:r>
              <a:rPr lang="en-US" altLang="en-US" sz="1050" dirty="0" err="1">
                <a:latin typeface="Calibri" pitchFamily="34" charset="0"/>
              </a:rPr>
              <a:t>Vibro</a:t>
            </a:r>
            <a:r>
              <a:rPr lang="en-US" altLang="en-US" sz="1050" dirty="0">
                <a:latin typeface="Calibri" pitchFamily="34" charset="0"/>
              </a:rPr>
              <a:t>  machine Rotor get damage due to fallen in  shop floor and direct drop in tray.</a:t>
            </a:r>
            <a:endParaRPr lang="en-US" altLang="en-US" sz="1050" b="1" dirty="0">
              <a:solidFill>
                <a:srgbClr val="0033CC"/>
              </a:solidFill>
              <a:latin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</a:endParaRPr>
          </a:p>
          <a:p>
            <a:pPr>
              <a:defRPr/>
            </a:pPr>
            <a:endParaRPr lang="en-US" altLang="en-US" sz="1200" dirty="0">
              <a:latin typeface="Calibri" pitchFamily="34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143000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 err="1">
                <a:latin typeface="Calibri" pitchFamily="34" charset="0"/>
                <a:cs typeface="Calibri" pitchFamily="34" charset="0"/>
              </a:rPr>
              <a:t>Vibro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machine output rotor slide  on slope type rubber  attachment  and drop  in water tray.</a:t>
            </a:r>
            <a:endParaRPr lang="en-US" sz="1050" dirty="0">
              <a:latin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Avoid dent damage</a:t>
            </a:r>
          </a:p>
        </p:txBody>
      </p:sp>
      <p:sp>
        <p:nvSpPr>
          <p:cNvPr id="3122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90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Reduce dent rejection</a:t>
            </a: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10.05.2017</a:t>
            </a: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600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28.05.2017</a:t>
            </a: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1905000"/>
            <a:ext cx="2514600" cy="790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</a:t>
            </a:r>
            <a:b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</a:br>
            <a:r>
              <a:rPr lang="en-US" altLang="en-US" sz="1050" b="1" dirty="0">
                <a:latin typeface="Calibri" pitchFamily="34" charset="0"/>
              </a:rPr>
              <a:t>1.Santosh </a:t>
            </a:r>
            <a:r>
              <a:rPr lang="en-US" altLang="en-US" sz="1050" b="1" dirty="0" err="1">
                <a:latin typeface="Calibri" pitchFamily="34" charset="0"/>
              </a:rPr>
              <a:t>Deshmukh</a:t>
            </a:r>
            <a:r>
              <a:rPr lang="en-US" altLang="en-US" sz="1050" b="1" dirty="0">
                <a:latin typeface="Calibri" pitchFamily="34" charset="0"/>
              </a:rPr>
              <a:t>.</a:t>
            </a:r>
          </a:p>
          <a:p>
            <a:pPr>
              <a:defRPr/>
            </a:pPr>
            <a:r>
              <a:rPr lang="en-US" altLang="en-US" sz="1050" b="1" dirty="0">
                <a:latin typeface="Calibri" pitchFamily="34" charset="0"/>
              </a:rPr>
              <a:t>2.Sandip Jagtap</a:t>
            </a: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695575"/>
            <a:ext cx="2513012" cy="161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857500"/>
            <a:ext cx="2513012" cy="419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1. </a:t>
            </a: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 Reduce dent damage rejection .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2. Avoid rotor fallen in floor.</a:t>
            </a:r>
            <a:endParaRPr lang="en-US" altLang="en-US" sz="105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030913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 </a:t>
            </a:r>
            <a:r>
              <a:rPr lang="en-US" altLang="en-US" sz="1050" dirty="0">
                <a:latin typeface="Calibri" pitchFamily="34" charset="0"/>
              </a:rPr>
              <a:t>D. Y. Pawar</a:t>
            </a: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63513" y="5811838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:-  </a:t>
            </a:r>
            <a:r>
              <a:rPr lang="en-US" altLang="en-US" sz="1050" dirty="0" err="1">
                <a:latin typeface="Calibri" pitchFamily="34" charset="0"/>
                <a:cs typeface="Calibri" pitchFamily="34" charset="0"/>
              </a:rPr>
              <a:t>Santosh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050" dirty="0" err="1">
                <a:latin typeface="Calibri" pitchFamily="34" charset="0"/>
                <a:cs typeface="Calibri" pitchFamily="34" charset="0"/>
              </a:rPr>
              <a:t>Deshmukh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defRPr/>
            </a:pP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7163" y="5561013"/>
            <a:ext cx="3046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8750" y="3657600"/>
            <a:ext cx="3041650" cy="1527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 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</a:rPr>
              <a:t>:- </a:t>
            </a:r>
            <a:r>
              <a:rPr lang="en-US" sz="1050" dirty="0" err="1">
                <a:latin typeface="Calibri" pitchFamily="34" charset="0"/>
              </a:rPr>
              <a:t>Vibro</a:t>
            </a:r>
            <a:r>
              <a:rPr lang="en-US" sz="1050" dirty="0">
                <a:latin typeface="Calibri" pitchFamily="34" charset="0"/>
              </a:rPr>
              <a:t> machine output material direct drop in output tray.</a:t>
            </a: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FF"/>
                </a:solidFill>
                <a:latin typeface="Calibri" pitchFamily="34" charset="0"/>
              </a:rPr>
              <a:t>Why2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:- </a:t>
            </a:r>
            <a:r>
              <a:rPr lang="en-US" altLang="en-US" sz="1050" dirty="0">
                <a:latin typeface="Calibri" pitchFamily="34" charset="0"/>
              </a:rPr>
              <a:t> Rotor  Spread on floor during  unloading.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Why3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050" b="1" dirty="0">
                <a:latin typeface="Calibri" pitchFamily="34" charset="0"/>
              </a:rPr>
              <a:t>:-  </a:t>
            </a:r>
            <a:r>
              <a:rPr lang="en-US" altLang="en-US" sz="1050" dirty="0">
                <a:latin typeface="Calibri" pitchFamily="34" charset="0"/>
              </a:rPr>
              <a:t>Distance between machine output and tray  is more .</a:t>
            </a:r>
            <a:endParaRPr lang="en-US" altLang="en-US" sz="1050" b="1" dirty="0">
              <a:solidFill>
                <a:srgbClr val="0000FF"/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Why4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050" dirty="0">
                <a:latin typeface="Calibri" pitchFamily="34" charset="0"/>
              </a:rPr>
              <a:t>:-Due gravitational force increase rotor drop speed.</a:t>
            </a: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657600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marL="228600" indent="-228600">
              <a:buFontTx/>
              <a:buAutoNum type="arabicParenR"/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Avoid rotor dent during unloading.</a:t>
            </a:r>
          </a:p>
          <a:p>
            <a:pPr marL="228600" indent="-228600">
              <a:buFontTx/>
              <a:buAutoNum type="arabicParenR"/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Avoid rotor  fallen in shop floor.</a:t>
            </a:r>
          </a:p>
          <a:p>
            <a:pPr marL="228600" indent="-228600">
              <a:buFontTx/>
              <a:buAutoNum type="arabicParenR"/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House Keeping Improve.</a:t>
            </a:r>
          </a:p>
          <a:p>
            <a:pPr marL="228600" indent="-228600">
              <a:buFontTx/>
              <a:buAutoNum type="arabicParenR"/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Reduce dent damage rejection.</a:t>
            </a:r>
          </a:p>
          <a:p>
            <a:pPr marL="228600" indent="-228600">
              <a:buFontTx/>
              <a:buAutoNum type="arabicParenR"/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Avoid rotor mix up  in output tray.</a:t>
            </a:r>
          </a:p>
          <a:p>
            <a:pPr marL="228600" indent="-228600">
              <a:buFontTx/>
              <a:buAutoNum type="arabicParenR"/>
              <a:defRPr/>
            </a:pP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FontTx/>
              <a:buAutoNum type="arabicParenR"/>
              <a:defRPr/>
            </a:pP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FontTx/>
              <a:buAutoNum type="arabicParenR"/>
              <a:defRPr/>
            </a:pP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33" name="Rectangle 66"/>
          <p:cNvSpPr>
            <a:spLocks noChangeArrowheads="1"/>
          </p:cNvSpPr>
          <p:nvPr/>
        </p:nvSpPr>
        <p:spPr bwMode="auto">
          <a:xfrm>
            <a:off x="6478588" y="5637213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b="1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3134" name="Rectangle 72"/>
          <p:cNvSpPr>
            <a:spLocks noChangeArrowheads="1"/>
          </p:cNvSpPr>
          <p:nvPr/>
        </p:nvSpPr>
        <p:spPr bwMode="auto">
          <a:xfrm>
            <a:off x="6478588" y="586581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3135" name="Rectangle 73"/>
          <p:cNvSpPr>
            <a:spLocks noChangeArrowheads="1"/>
          </p:cNvSpPr>
          <p:nvPr/>
        </p:nvSpPr>
        <p:spPr bwMode="auto">
          <a:xfrm>
            <a:off x="6707188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3136" name="Rectangle 74"/>
          <p:cNvSpPr>
            <a:spLocks noChangeArrowheads="1"/>
          </p:cNvSpPr>
          <p:nvPr/>
        </p:nvSpPr>
        <p:spPr bwMode="auto">
          <a:xfrm>
            <a:off x="7164388" y="5865813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3137" name="Rectangle 75"/>
          <p:cNvSpPr>
            <a:spLocks noChangeArrowheads="1"/>
          </p:cNvSpPr>
          <p:nvPr/>
        </p:nvSpPr>
        <p:spPr bwMode="auto">
          <a:xfrm>
            <a:off x="7697788" y="5865813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3138" name="Rectangle 76"/>
          <p:cNvSpPr>
            <a:spLocks noChangeArrowheads="1"/>
          </p:cNvSpPr>
          <p:nvPr/>
        </p:nvSpPr>
        <p:spPr bwMode="auto">
          <a:xfrm>
            <a:off x="8534400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094413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6705600" y="6094413"/>
            <a:ext cx="4572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094413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581400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WHAT TO DO:-  </a:t>
            </a:r>
            <a:r>
              <a:rPr lang="en-US" sz="1050" b="1" dirty="0" err="1">
                <a:latin typeface="Calibri"/>
              </a:rPr>
              <a:t>Vibro</a:t>
            </a:r>
            <a:r>
              <a:rPr lang="en-US" sz="1050" b="1" dirty="0">
                <a:latin typeface="Calibri"/>
              </a:rPr>
              <a:t> machine output location in fitted slope type rubber attachment.</a:t>
            </a: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</a:endParaRPr>
          </a:p>
          <a:p>
            <a:pPr>
              <a:spcBef>
                <a:spcPct val="20000"/>
              </a:spcBef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HOW TO DO:- 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N.A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/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5575" y="5180013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</a:rPr>
              <a:t>ROOT CAUSE :- </a:t>
            </a:r>
            <a:r>
              <a:rPr lang="en-US" sz="1050" dirty="0" err="1">
                <a:latin typeface="Calibri" pitchFamily="34" charset="0"/>
              </a:rPr>
              <a:t>Vibro</a:t>
            </a:r>
            <a:r>
              <a:rPr lang="en-US" sz="1050" dirty="0">
                <a:latin typeface="Calibri" pitchFamily="34" charset="0"/>
              </a:rPr>
              <a:t> machine out put material direct drop in output tray  with gravitation force. </a:t>
            </a: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</p:txBody>
      </p:sp>
      <p:sp>
        <p:nvSpPr>
          <p:cNvPr id="3150" name="Oval 3"/>
          <p:cNvSpPr>
            <a:spLocks noChangeArrowheads="1"/>
          </p:cNvSpPr>
          <p:nvPr/>
        </p:nvSpPr>
        <p:spPr bwMode="auto">
          <a:xfrm>
            <a:off x="882650" y="1905000"/>
            <a:ext cx="496888" cy="1143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096000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096000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</a:t>
            </a:r>
          </a:p>
        </p:txBody>
      </p:sp>
      <p:sp>
        <p:nvSpPr>
          <p:cNvPr id="3155" name="Oval 2"/>
          <p:cNvSpPr>
            <a:spLocks noChangeArrowheads="1"/>
          </p:cNvSpPr>
          <p:nvPr/>
        </p:nvSpPr>
        <p:spPr bwMode="auto">
          <a:xfrm>
            <a:off x="609600" y="2112963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3156" name="Oval 3"/>
          <p:cNvSpPr>
            <a:spLocks noChangeArrowheads="1"/>
          </p:cNvSpPr>
          <p:nvPr/>
        </p:nvSpPr>
        <p:spPr bwMode="auto">
          <a:xfrm>
            <a:off x="4343400" y="2276475"/>
            <a:ext cx="520700" cy="923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3157" name="Oval 5"/>
          <p:cNvSpPr>
            <a:spLocks noChangeArrowheads="1"/>
          </p:cNvSpPr>
          <p:nvPr/>
        </p:nvSpPr>
        <p:spPr bwMode="auto">
          <a:xfrm>
            <a:off x="3733800" y="2276475"/>
            <a:ext cx="1031875" cy="7715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73355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73355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27.05.2017</a:t>
            </a:r>
          </a:p>
        </p:txBody>
      </p:sp>
      <p:cxnSp>
        <p:nvCxnSpPr>
          <p:cNvPr id="3160" name="Straight Connector 7"/>
          <p:cNvCxnSpPr>
            <a:cxnSpLocks noChangeShapeType="1"/>
          </p:cNvCxnSpPr>
          <p:nvPr/>
        </p:nvCxnSpPr>
        <p:spPr bwMode="auto">
          <a:xfrm>
            <a:off x="995363" y="1979613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3161" name="Straight Connector 12"/>
          <p:cNvCxnSpPr>
            <a:cxnSpLocks noChangeShapeType="1"/>
          </p:cNvCxnSpPr>
          <p:nvPr/>
        </p:nvCxnSpPr>
        <p:spPr bwMode="auto">
          <a:xfrm>
            <a:off x="3429000" y="2590800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3162" name="Rounded Rectangle 15"/>
          <p:cNvSpPr>
            <a:spLocks noChangeArrowheads="1"/>
          </p:cNvSpPr>
          <p:nvPr/>
        </p:nvSpPr>
        <p:spPr bwMode="auto">
          <a:xfrm>
            <a:off x="3505200" y="2738438"/>
            <a:ext cx="228600" cy="3857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cxnSp>
        <p:nvCxnSpPr>
          <p:cNvPr id="3163" name="Straight Arrow Connector 17"/>
          <p:cNvCxnSpPr>
            <a:cxnSpLocks noChangeShapeType="1"/>
          </p:cNvCxnSpPr>
          <p:nvPr/>
        </p:nvCxnSpPr>
        <p:spPr bwMode="auto">
          <a:xfrm>
            <a:off x="3490913" y="2590800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3164" name="Straight Connector 30"/>
          <p:cNvCxnSpPr>
            <a:cxnSpLocks noChangeShapeType="1"/>
            <a:endCxn id="3162" idx="2"/>
          </p:cNvCxnSpPr>
          <p:nvPr/>
        </p:nvCxnSpPr>
        <p:spPr bwMode="auto">
          <a:xfrm>
            <a:off x="3505200" y="2590800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3165" name="Oval 5"/>
          <p:cNvSpPr>
            <a:spLocks noChangeArrowheads="1"/>
          </p:cNvSpPr>
          <p:nvPr/>
        </p:nvSpPr>
        <p:spPr bwMode="auto">
          <a:xfrm>
            <a:off x="381000" y="2057400"/>
            <a:ext cx="555625" cy="76041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3166" name="Oval 6"/>
          <p:cNvSpPr>
            <a:spLocks noChangeArrowheads="1"/>
          </p:cNvSpPr>
          <p:nvPr/>
        </p:nvSpPr>
        <p:spPr bwMode="auto">
          <a:xfrm>
            <a:off x="304800" y="2152650"/>
            <a:ext cx="827088" cy="5095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06" name="Rectangle 73"/>
          <p:cNvSpPr>
            <a:spLocks noChangeArrowheads="1"/>
          </p:cNvSpPr>
          <p:nvPr/>
        </p:nvSpPr>
        <p:spPr bwMode="auto">
          <a:xfrm>
            <a:off x="6707188" y="6094413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</a:t>
            </a:r>
          </a:p>
        </p:txBody>
      </p:sp>
      <p:sp>
        <p:nvSpPr>
          <p:cNvPr id="107" name="Rectangle 73"/>
          <p:cNvSpPr>
            <a:spLocks noChangeArrowheads="1"/>
          </p:cNvSpPr>
          <p:nvPr/>
        </p:nvSpPr>
        <p:spPr bwMode="auto">
          <a:xfrm>
            <a:off x="7172325" y="6094413"/>
            <a:ext cx="525463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------</a:t>
            </a:r>
          </a:p>
        </p:txBody>
      </p:sp>
      <p:sp>
        <p:nvSpPr>
          <p:cNvPr id="108" name="Rectangle 73"/>
          <p:cNvSpPr>
            <a:spLocks noChangeArrowheads="1"/>
          </p:cNvSpPr>
          <p:nvPr/>
        </p:nvSpPr>
        <p:spPr bwMode="auto">
          <a:xfrm>
            <a:off x="7697788" y="6099175"/>
            <a:ext cx="836612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-----</a:t>
            </a:r>
          </a:p>
        </p:txBody>
      </p:sp>
      <p:sp>
        <p:nvSpPr>
          <p:cNvPr id="2" name="Rounded Rectangle 95"/>
          <p:cNvSpPr>
            <a:spLocks noChangeArrowheads="1"/>
          </p:cNvSpPr>
          <p:nvPr/>
        </p:nvSpPr>
        <p:spPr bwMode="auto">
          <a:xfrm>
            <a:off x="5640388" y="3376613"/>
            <a:ext cx="8382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pic>
        <p:nvPicPr>
          <p:cNvPr id="3171" name="Picture 9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752600"/>
            <a:ext cx="3011488" cy="162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" name="Rounded Rectangle 95"/>
          <p:cNvSpPr>
            <a:spLocks noChangeArrowheads="1"/>
          </p:cNvSpPr>
          <p:nvPr/>
        </p:nvSpPr>
        <p:spPr bwMode="auto">
          <a:xfrm>
            <a:off x="2360613" y="3376613"/>
            <a:ext cx="838200" cy="280987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sp>
        <p:nvSpPr>
          <p:cNvPr id="3174" name="Rectangle 3"/>
          <p:cNvSpPr>
            <a:spLocks noChangeArrowheads="1"/>
          </p:cNvSpPr>
          <p:nvPr/>
        </p:nvSpPr>
        <p:spPr bwMode="auto">
          <a:xfrm>
            <a:off x="133350" y="6638925"/>
            <a:ext cx="20002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800"/>
              <a:t>Rev. no: 01 Rev . Date:15.12.2016</a:t>
            </a:r>
          </a:p>
        </p:txBody>
      </p:sp>
      <p:sp>
        <p:nvSpPr>
          <p:cNvPr id="3175" name="Rectangle 2"/>
          <p:cNvSpPr>
            <a:spLocks noChangeArrowheads="1"/>
          </p:cNvSpPr>
          <p:nvPr/>
        </p:nvSpPr>
        <p:spPr bwMode="auto">
          <a:xfrm>
            <a:off x="7620000" y="-7938"/>
            <a:ext cx="1371600" cy="215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800"/>
              <a:t>AHPL/QMS/FR/09/E</a:t>
            </a:r>
          </a:p>
        </p:txBody>
      </p:sp>
      <p:pic>
        <p:nvPicPr>
          <p:cNvPr id="105" name="Picture 10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752600"/>
            <a:ext cx="3278187" cy="1632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7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334</Words>
  <Application>Microsoft Office PowerPoint</Application>
  <PresentationFormat>On-screen Show (4:3)</PresentationFormat>
  <Paragraphs>90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Sandeep Dukare</cp:lastModifiedBy>
  <cp:revision>93</cp:revision>
  <cp:lastPrinted>2016-07-27T04:19:54Z</cp:lastPrinted>
  <dcterms:created xsi:type="dcterms:W3CDTF">2006-08-16T00:00:00Z</dcterms:created>
  <dcterms:modified xsi:type="dcterms:W3CDTF">2017-06-09T09:51:39Z</dcterms:modified>
</cp:coreProperties>
</file>